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074" r:id="rId4"/>
    <p:sldId id="1053" r:id="rId5"/>
    <p:sldId id="1054" r:id="rId6"/>
    <p:sldId id="1102" r:id="rId7"/>
    <p:sldId id="1103" r:id="rId8"/>
    <p:sldId id="1063" r:id="rId9"/>
    <p:sldId id="1104" r:id="rId10"/>
    <p:sldId id="1105" r:id="rId11"/>
    <p:sldId id="1107" r:id="rId12"/>
    <p:sldId id="1106" r:id="rId13"/>
    <p:sldId id="1108" r:id="rId14"/>
    <p:sldId id="1088" r:id="rId15"/>
    <p:sldId id="1109" r:id="rId16"/>
    <p:sldId id="1110" r:id="rId17"/>
    <p:sldId id="1111" r:id="rId18"/>
    <p:sldId id="1112" r:id="rId19"/>
    <p:sldId id="1113" r:id="rId20"/>
    <p:sldId id="1093" r:id="rId21"/>
    <p:sldId id="1067" r:id="rId22"/>
    <p:sldId id="1068" r:id="rId23"/>
    <p:sldId id="1098" r:id="rId24"/>
    <p:sldId id="1099" r:id="rId25"/>
    <p:sldId id="1100" r:id="rId26"/>
    <p:sldId id="1101" r:id="rId27"/>
    <p:sldId id="1114" r:id="rId28"/>
    <p:sldId id="1115" r:id="rId29"/>
    <p:sldId id="1116" r:id="rId30"/>
    <p:sldId id="1117" r:id="rId31"/>
    <p:sldId id="1118" r:id="rId32"/>
    <p:sldId id="1119" r:id="rId33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FF9999"/>
    <a:srgbClr val="EF9D43"/>
    <a:srgbClr val="FF9900"/>
    <a:srgbClr val="FF0000"/>
    <a:srgbClr val="FF3399"/>
    <a:srgbClr val="FF0066"/>
    <a:srgbClr val="FFFF00"/>
    <a:srgbClr val="BCE29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jp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7.jp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7.jp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16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16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jp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24084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6433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칠교판으로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모양을 만들어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60876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 조각을 모두 이용하여 삼각형과 사각형을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두 조각을 모두 이용하여 사각형을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307" y="3789040"/>
            <a:ext cx="5211869" cy="17640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8545" y="4054869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187" y="666934"/>
            <a:ext cx="1089273" cy="4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971600" y="1952836"/>
            <a:ext cx="5103869" cy="1692188"/>
          </a:xfrm>
          <a:prstGeom prst="round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2" y="3969060"/>
            <a:ext cx="402336" cy="304800"/>
          </a:xfrm>
          <a:prstGeom prst="rect">
            <a:avLst/>
          </a:prstGeom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84" y="2060847"/>
            <a:ext cx="1562100" cy="153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2009972"/>
            <a:ext cx="1539240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04" y="3863692"/>
            <a:ext cx="1623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99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29609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참고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8" y="872716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56" y="3320988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54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03001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조각을 모두 이용하여 삼각형과 사각형을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세 조각을 모두 이용하여 삼각형을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307" y="3465004"/>
            <a:ext cx="5211869" cy="2088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8545" y="4054869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187" y="666934"/>
            <a:ext cx="1089273" cy="4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971600" y="1952836"/>
            <a:ext cx="5103869" cy="1368152"/>
          </a:xfrm>
          <a:prstGeom prst="round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2" y="3969060"/>
            <a:ext cx="402336" cy="30480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060848"/>
            <a:ext cx="1173480" cy="11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91" y="2053982"/>
            <a:ext cx="1173480" cy="11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521" y="2065412"/>
            <a:ext cx="11125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32" y="3716556"/>
            <a:ext cx="2979420" cy="158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15776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조각을 모두 이용하여 삼각형과 사각형을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세 조각을 모두 이용하여 사각형을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307" y="3465004"/>
            <a:ext cx="5211869" cy="2088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8545" y="4054869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187" y="666934"/>
            <a:ext cx="1089273" cy="4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971600" y="1952836"/>
            <a:ext cx="5103869" cy="1368152"/>
          </a:xfrm>
          <a:prstGeom prst="round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2" y="3969060"/>
            <a:ext cx="402336" cy="30480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060848"/>
            <a:ext cx="1173480" cy="11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91" y="2053982"/>
            <a:ext cx="1173480" cy="11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521" y="2065412"/>
            <a:ext cx="11125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71" y="3872766"/>
            <a:ext cx="241554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8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5" y="153032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40771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이름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>
                        <a:buFont typeface="Wingdings"/>
                        <a:buNone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</a:p>
                    <a:p>
                      <a:pPr marL="0" indent="0">
                        <a:buFont typeface="Wingdings"/>
                        <a:buNone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안에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27200" y="2758747"/>
            <a:ext cx="3564880" cy="2050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615998" y="2884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2153557"/>
            <a:ext cx="1980220" cy="369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12726" y="20987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45" y="3717032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0" y="1530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44030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추가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66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8813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06495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추가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8630" y="3054888"/>
            <a:ext cx="1765237" cy="1094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93686" y="31675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3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69235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05548" y="4517425"/>
            <a:ext cx="829492" cy="409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215456" y="43675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8630" y="3054887"/>
            <a:ext cx="1919588" cy="1754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93686" y="31675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73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76686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 화면의 예보기 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삭제하고 답박스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안에 예 약물 추가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추가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28449" y="2478577"/>
            <a:ext cx="829492" cy="409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38357" y="23287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8630" y="2888941"/>
            <a:ext cx="3708028" cy="192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93686" y="31675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45" y="3717032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9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81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709146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 앞 연필아이콘 수정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정답확인 버튼 추가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5445" y="1880828"/>
            <a:ext cx="382571" cy="328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14243" y="18260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410709"/>
            <a:ext cx="217138" cy="4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4647" y="2523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74730" y="2905483"/>
            <a:ext cx="829492" cy="409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284638" y="27556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2957872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7637"/>
              </p:ext>
            </p:extLst>
          </p:nvPr>
        </p:nvGraphicFramePr>
        <p:xfrm>
          <a:off x="179388" y="733255"/>
          <a:ext cx="8810685" cy="4336087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칠교판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조각으로 삼각형과 사각형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조각으로 삼각형과 사각형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칠교판으로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여러 가지 모양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984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9894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순서 바꾸기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9612" y="2276872"/>
            <a:ext cx="4824536" cy="1584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1224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9612" y="3861048"/>
            <a:ext cx="4824536" cy="9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68410" y="41235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61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73029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4878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87781"/>
              </p:ext>
            </p:extLst>
          </p:nvPr>
        </p:nvGraphicFramePr>
        <p:xfrm>
          <a:off x="7018371" y="690525"/>
          <a:ext cx="2086863" cy="5066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지시문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X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7403" y="2374509"/>
            <a:ext cx="1146861" cy="24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09636" y="2401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76056" y="42540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95400" y="2759201"/>
            <a:ext cx="4428728" cy="1452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619399" y="264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9279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25410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73018" y="2831117"/>
            <a:ext cx="1479422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99992" y="27215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6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44921"/>
              </p:ext>
            </p:extLst>
          </p:nvPr>
        </p:nvGraphicFramePr>
        <p:xfrm>
          <a:off x="7018371" y="690525"/>
          <a:ext cx="2086863" cy="34209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450" y="200499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931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2582" y="2708920"/>
            <a:ext cx="1499578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335284" y="27089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61007" y="4318010"/>
            <a:ext cx="751154" cy="369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88365" y="42811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99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77179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44008" y="2674122"/>
            <a:ext cx="1410547" cy="219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43353" y="26741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03847" y="2893200"/>
            <a:ext cx="2463899" cy="1399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57796" y="28201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1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27362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35996" y="2845037"/>
            <a:ext cx="1522330" cy="151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98531" y="28334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95400" y="2985334"/>
            <a:ext cx="4464732" cy="152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9348" y="29123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97161" y="4070963"/>
            <a:ext cx="255592" cy="3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51109" y="39979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01112" y="3427856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55061" y="33548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16154"/>
            <a:ext cx="3240360" cy="212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138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12456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35996" y="2845037"/>
            <a:ext cx="1522330" cy="151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98531" y="28334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95400" y="2985334"/>
            <a:ext cx="4464732" cy="152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9348" y="29123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97161" y="4070963"/>
            <a:ext cx="255592" cy="3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51109" y="39979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01112" y="3427856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55061" y="33548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27766" y="3464369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81715" y="33913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83" y="4761148"/>
            <a:ext cx="37719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02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30590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35996" y="2845037"/>
            <a:ext cx="1522330" cy="151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98531" y="28334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95400" y="2985334"/>
            <a:ext cx="4464732" cy="152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9348" y="29123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97161" y="4070963"/>
            <a:ext cx="255592" cy="3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51109" y="39979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01112" y="3427856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55061" y="33548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27766" y="3464369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81715" y="33913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25" y="4761148"/>
            <a:ext cx="2893219" cy="189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25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246659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조각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드래그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돋보기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35996" y="2845037"/>
            <a:ext cx="1522330" cy="151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98531" y="28334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95400" y="2985334"/>
            <a:ext cx="4464732" cy="152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9348" y="29123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97161" y="4070963"/>
            <a:ext cx="255592" cy="3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51109" y="39979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27766" y="3464369"/>
            <a:ext cx="259019" cy="57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81715" y="33913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21" y="4761148"/>
            <a:ext cx="2912269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93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1" y="1457297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44869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suh_0201_02_0005_102.html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-&gt;suh_0201_02_0005_101.html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42~45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1216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372797"/>
              </p:ext>
            </p:extLst>
          </p:nvPr>
        </p:nvGraphicFramePr>
        <p:xfrm>
          <a:off x="7018371" y="690525"/>
          <a:ext cx="2086863" cy="3601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화면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4958" y="1822428"/>
            <a:ext cx="366794" cy="34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58906" y="17494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3812" y="2290605"/>
            <a:ext cx="783388" cy="731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98325" y="23022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34176" y="3282751"/>
            <a:ext cx="358004" cy="506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688124" y="32097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99692" y="2657917"/>
            <a:ext cx="471989" cy="12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160479" y="2777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42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95225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0094"/>
              </p:ext>
            </p:extLst>
          </p:nvPr>
        </p:nvGraphicFramePr>
        <p:xfrm>
          <a:off x="7018371" y="690525"/>
          <a:ext cx="2086863" cy="49727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화면 하단으로 이동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팝업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4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참고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풀팝업창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4958" y="1822428"/>
            <a:ext cx="366794" cy="34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58906" y="17494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3812" y="2290605"/>
            <a:ext cx="783388" cy="367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98325" y="23022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8945" y="3282750"/>
            <a:ext cx="358004" cy="506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52893" y="32097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99692" y="2302275"/>
            <a:ext cx="471989" cy="1594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160479" y="27778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64192" y="4113077"/>
            <a:ext cx="967947" cy="253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18141" y="40400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r="10585"/>
          <a:stretch/>
        </p:blipFill>
        <p:spPr bwMode="auto">
          <a:xfrm>
            <a:off x="3740565" y="4620344"/>
            <a:ext cx="29916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031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76776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개발물에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suh_0201_02_0005_501.swf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파일로 들어가 있는데 혹시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mp4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등 웹에서 바로 구현 가능한 파일로 변경할 수 있을까요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클릭동작 없이 동영상처럼 재생되는 형태도 괜찮습니다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개발비용이 내용수정으로 들어가면 변환 해주시고 혹시 추가비용이 발생하는 부분이라면 이 </a:t>
                      </a:r>
                      <a:r>
                        <a:rPr lang="en-US" altLang="ko-KR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swf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대신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전과 그림으로 대체할 예정입니다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r="10585"/>
          <a:stretch/>
        </p:blipFill>
        <p:spPr bwMode="auto">
          <a:xfrm>
            <a:off x="215516" y="836712"/>
            <a:ext cx="5508612" cy="350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31844"/>
            <a:ext cx="2116501" cy="246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31060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p31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45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83671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16256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개발물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중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suh_0201_02_0005_101.html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과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suh_0201_02_0005_201.html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내용을 합쳐서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-&gt;suh_0201_02_0005_201.html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파일로 만듦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88" y="3383469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2280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칠교판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칠교판을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알아봅시다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조각은 모두 몇 개 인가요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987712" y="5049180"/>
            <a:ext cx="1125467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25237" y="5085693"/>
            <a:ext cx="10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0498" y="5228493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9" y="1848890"/>
            <a:ext cx="2731566" cy="273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43710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칠교판을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알아봅시다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삼각형과 사각형을 찾아 번호를 써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20577"/>
              </p:ext>
            </p:extLst>
          </p:nvPr>
        </p:nvGraphicFramePr>
        <p:xfrm>
          <a:off x="1066374" y="4739548"/>
          <a:ext cx="498179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895"/>
                <a:gridCol w="249089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삼각형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사각형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r>
                        <a:rPr lang="en-US" altLang="ko-KR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20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31" y="5383337"/>
            <a:ext cx="399010" cy="3574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03" y="5342399"/>
            <a:ext cx="399010" cy="357448"/>
          </a:xfrm>
          <a:prstGeom prst="rect">
            <a:avLst/>
          </a:prstGeom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9" y="1848890"/>
            <a:ext cx="2731566" cy="273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0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0711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내용 처음부터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내의 그림 그대로 넣어주세요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전과 캐릭터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칠교판을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조각에는 삼각형과 사각형이 몇 개 있나요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4320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57" y="5625244"/>
            <a:ext cx="999744" cy="69494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39393"/>
              </p:ext>
            </p:extLst>
          </p:nvPr>
        </p:nvGraphicFramePr>
        <p:xfrm>
          <a:off x="1066374" y="1988840"/>
          <a:ext cx="498179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895"/>
                <a:gridCol w="249089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삼각형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사각형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AF7E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사각형 설명선 7"/>
          <p:cNvSpPr/>
          <p:nvPr/>
        </p:nvSpPr>
        <p:spPr bwMode="auto">
          <a:xfrm>
            <a:off x="1943708" y="2960948"/>
            <a:ext cx="4513898" cy="1044116"/>
          </a:xfrm>
          <a:prstGeom prst="wedgeRoundRectCallout">
            <a:avLst>
              <a:gd name="adj1" fmla="val -56581"/>
              <a:gd name="adj2" fmla="val 22318"/>
              <a:gd name="adj3" fmla="val 16667"/>
            </a:avLst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칠교판에는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삼각형 모양 조각이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있어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 bwMode="auto">
          <a:xfrm>
            <a:off x="555570" y="4305124"/>
            <a:ext cx="4513898" cy="1044116"/>
          </a:xfrm>
          <a:prstGeom prst="wedgeRoundRectCallout">
            <a:avLst>
              <a:gd name="adj1" fmla="val 55669"/>
              <a:gd name="adj2" fmla="val 20257"/>
              <a:gd name="adj3" fmla="val 16667"/>
            </a:avLst>
          </a:prstGeom>
          <a:ln w="28575">
            <a:solidFill>
              <a:srgbClr val="FF9999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맞아</a:t>
            </a:r>
            <a:r>
              <a:rPr kumimoji="1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사각형 모양 조각은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있어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239852" y="3465004"/>
            <a:ext cx="477307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42518" y="3501517"/>
            <a:ext cx="42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707270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직사각형 31"/>
          <p:cNvSpPr/>
          <p:nvPr/>
        </p:nvSpPr>
        <p:spPr bwMode="auto">
          <a:xfrm>
            <a:off x="1862445" y="4826539"/>
            <a:ext cx="477307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5111" y="4863052"/>
            <a:ext cx="42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24649" y="497259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직사각형 34"/>
          <p:cNvSpPr/>
          <p:nvPr/>
        </p:nvSpPr>
        <p:spPr>
          <a:xfrm>
            <a:off x="944057" y="1905088"/>
            <a:ext cx="5131412" cy="911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98005" y="1832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9525"/>
            <a:ext cx="1005711" cy="136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57" y="4227179"/>
            <a:ext cx="1122283" cy="129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22118" y="2960948"/>
            <a:ext cx="1202531" cy="1332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82544" y="28199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33132" y="4160465"/>
            <a:ext cx="1202531" cy="1332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437617" y="40509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53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73421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9~10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참고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088740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465004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모양을 만들어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04777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그림은 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같은 그림입니다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 조각을 모두 이용하여 삼각형과 사각형을 만들어 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953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448780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두 조각을 모두 이용하여 삼각형을 만들어 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75469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94119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44307" y="3789040"/>
            <a:ext cx="5211869" cy="18682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8545" y="4054869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68" y="5436286"/>
            <a:ext cx="999744" cy="694944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187" y="666934"/>
            <a:ext cx="1089273" cy="4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971600" y="1952836"/>
            <a:ext cx="5103869" cy="1692188"/>
          </a:xfrm>
          <a:prstGeom prst="round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2" y="3969060"/>
            <a:ext cx="402336" cy="304800"/>
          </a:xfrm>
          <a:prstGeom prst="rect">
            <a:avLst/>
          </a:prstGeom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43" y="3897052"/>
            <a:ext cx="3314700" cy="176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84" y="2060847"/>
            <a:ext cx="1562100" cy="153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2009972"/>
            <a:ext cx="1539240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75676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33719</TotalTime>
  <Words>1584</Words>
  <Application>Microsoft Office PowerPoint</Application>
  <PresentationFormat>화면 슬라이드 쇼(4:3)</PresentationFormat>
  <Paragraphs>669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5355</cp:revision>
  <dcterms:created xsi:type="dcterms:W3CDTF">2008-07-15T12:19:11Z</dcterms:created>
  <dcterms:modified xsi:type="dcterms:W3CDTF">2021-01-18T03:11:28Z</dcterms:modified>
</cp:coreProperties>
</file>